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3" r:id="rId3"/>
    <p:sldId id="257" r:id="rId4"/>
    <p:sldId id="258" r:id="rId5"/>
    <p:sldId id="262" r:id="rId6"/>
    <p:sldId id="260" r:id="rId7"/>
    <p:sldId id="261" r:id="rId8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79B5"/>
    <a:srgbClr val="579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/>
    <p:restoredTop sz="94674"/>
  </p:normalViewPr>
  <p:slideViewPr>
    <p:cSldViewPr>
      <p:cViewPr varScale="1">
        <p:scale>
          <a:sx n="191" d="100"/>
          <a:sy n="191" d="100"/>
        </p:scale>
        <p:origin x="20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arp Eva (Bonnierförlagen Lära)" userId="03d57af3-2860-46a4-abe4-8ba71371d297" providerId="ADAL" clId="{1A6A39DE-711C-4CBF-9857-E81D1E19C547}"/>
    <pc:docChg chg="undo custSel modSld">
      <pc:chgData name="Skarp Eva (Bonnierförlagen Lära)" userId="03d57af3-2860-46a4-abe4-8ba71371d297" providerId="ADAL" clId="{1A6A39DE-711C-4CBF-9857-E81D1E19C547}" dt="2020-03-26T15:44:33.461" v="29" actId="478"/>
      <pc:docMkLst>
        <pc:docMk/>
      </pc:docMkLst>
      <pc:sldChg chg="delSp modSp mod">
        <pc:chgData name="Skarp Eva (Bonnierförlagen Lära)" userId="03d57af3-2860-46a4-abe4-8ba71371d297" providerId="ADAL" clId="{1A6A39DE-711C-4CBF-9857-E81D1E19C547}" dt="2020-03-26T15:42:44.320" v="6" actId="478"/>
        <pc:sldMkLst>
          <pc:docMk/>
          <pc:sldMk cId="0" sldId="256"/>
        </pc:sldMkLst>
        <pc:spChg chg="mod">
          <ac:chgData name="Skarp Eva (Bonnierförlagen Lära)" userId="03d57af3-2860-46a4-abe4-8ba71371d297" providerId="ADAL" clId="{1A6A39DE-711C-4CBF-9857-E81D1E19C547}" dt="2020-03-26T15:42:34.856" v="5" actId="114"/>
          <ac:spMkLst>
            <pc:docMk/>
            <pc:sldMk cId="0" sldId="256"/>
            <ac:spMk id="5" creationId="{00000000-0000-0000-0000-000000000000}"/>
          </ac:spMkLst>
        </pc:spChg>
        <pc:spChg chg="del">
          <ac:chgData name="Skarp Eva (Bonnierförlagen Lära)" userId="03d57af3-2860-46a4-abe4-8ba71371d297" providerId="ADAL" clId="{1A6A39DE-711C-4CBF-9857-E81D1E19C547}" dt="2020-03-26T15:42:44.320" v="6" actId="478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Skarp Eva (Bonnierförlagen Lära)" userId="03d57af3-2860-46a4-abe4-8ba71371d297" providerId="ADAL" clId="{1A6A39DE-711C-4CBF-9857-E81D1E19C547}" dt="2020-03-26T15:42:20.399" v="1" actId="478"/>
          <ac:spMkLst>
            <pc:docMk/>
            <pc:sldMk cId="0" sldId="256"/>
            <ac:spMk id="10" creationId="{00000000-0000-0000-0000-000000000000}"/>
          </ac:spMkLst>
        </pc:spChg>
        <pc:spChg chg="del">
          <ac:chgData name="Skarp Eva (Bonnierförlagen Lära)" userId="03d57af3-2860-46a4-abe4-8ba71371d297" providerId="ADAL" clId="{1A6A39DE-711C-4CBF-9857-E81D1E19C547}" dt="2020-03-26T15:42:26.275" v="3" actId="478"/>
          <ac:spMkLst>
            <pc:docMk/>
            <pc:sldMk cId="0" sldId="256"/>
            <ac:spMk id="11" creationId="{00000000-0000-0000-0000-000000000000}"/>
          </ac:spMkLst>
        </pc:spChg>
        <pc:spChg chg="del">
          <ac:chgData name="Skarp Eva (Bonnierförlagen Lära)" userId="03d57af3-2860-46a4-abe4-8ba71371d297" providerId="ADAL" clId="{1A6A39DE-711C-4CBF-9857-E81D1E19C547}" dt="2020-03-26T15:42:24.115" v="2" actId="478"/>
          <ac:spMkLst>
            <pc:docMk/>
            <pc:sldMk cId="0" sldId="256"/>
            <ac:spMk id="12" creationId="{00000000-0000-0000-0000-000000000000}"/>
          </ac:spMkLst>
        </pc:spChg>
      </pc:sldChg>
      <pc:sldChg chg="delSp modSp mod">
        <pc:chgData name="Skarp Eva (Bonnierförlagen Lära)" userId="03d57af3-2860-46a4-abe4-8ba71371d297" providerId="ADAL" clId="{1A6A39DE-711C-4CBF-9857-E81D1E19C547}" dt="2020-03-26T15:43:08.641" v="10" actId="478"/>
        <pc:sldMkLst>
          <pc:docMk/>
          <pc:sldMk cId="0" sldId="257"/>
        </pc:sldMkLst>
        <pc:spChg chg="del">
          <ac:chgData name="Skarp Eva (Bonnierförlagen Lära)" userId="03d57af3-2860-46a4-abe4-8ba71371d297" providerId="ADAL" clId="{1A6A39DE-711C-4CBF-9857-E81D1E19C547}" dt="2020-03-26T15:43:08.641" v="10" actId="478"/>
          <ac:spMkLst>
            <pc:docMk/>
            <pc:sldMk cId="0" sldId="257"/>
            <ac:spMk id="7" creationId="{00000000-0000-0000-0000-000000000000}"/>
          </ac:spMkLst>
        </pc:spChg>
        <pc:spChg chg="del mod">
          <ac:chgData name="Skarp Eva (Bonnierförlagen Lära)" userId="03d57af3-2860-46a4-abe4-8ba71371d297" providerId="ADAL" clId="{1A6A39DE-711C-4CBF-9857-E81D1E19C547}" dt="2020-03-26T15:43:03.730" v="9" actId="478"/>
          <ac:spMkLst>
            <pc:docMk/>
            <pc:sldMk cId="0" sldId="257"/>
            <ac:spMk id="8" creationId="{00000000-0000-0000-0000-000000000000}"/>
          </ac:spMkLst>
        </pc:spChg>
      </pc:sldChg>
      <pc:sldChg chg="delSp mod">
        <pc:chgData name="Skarp Eva (Bonnierförlagen Lära)" userId="03d57af3-2860-46a4-abe4-8ba71371d297" providerId="ADAL" clId="{1A6A39DE-711C-4CBF-9857-E81D1E19C547}" dt="2020-03-26T15:43:20.338" v="11" actId="478"/>
        <pc:sldMkLst>
          <pc:docMk/>
          <pc:sldMk cId="0" sldId="260"/>
        </pc:sldMkLst>
        <pc:spChg chg="del">
          <ac:chgData name="Skarp Eva (Bonnierförlagen Lära)" userId="03d57af3-2860-46a4-abe4-8ba71371d297" providerId="ADAL" clId="{1A6A39DE-711C-4CBF-9857-E81D1E19C547}" dt="2020-03-26T15:43:20.338" v="11" actId="478"/>
          <ac:spMkLst>
            <pc:docMk/>
            <pc:sldMk cId="0" sldId="260"/>
            <ac:spMk id="10" creationId="{00000000-0000-0000-0000-000000000000}"/>
          </ac:spMkLst>
        </pc:spChg>
      </pc:sldChg>
      <pc:sldChg chg="addSp delSp modSp mod">
        <pc:chgData name="Skarp Eva (Bonnierförlagen Lära)" userId="03d57af3-2860-46a4-abe4-8ba71371d297" providerId="ADAL" clId="{1A6A39DE-711C-4CBF-9857-E81D1E19C547}" dt="2020-03-26T15:44:33.461" v="29" actId="478"/>
        <pc:sldMkLst>
          <pc:docMk/>
          <pc:sldMk cId="0" sldId="261"/>
        </pc:sldMkLst>
        <pc:spChg chg="mod">
          <ac:chgData name="Skarp Eva (Bonnierförlagen Lära)" userId="03d57af3-2860-46a4-abe4-8ba71371d297" providerId="ADAL" clId="{1A6A39DE-711C-4CBF-9857-E81D1E19C547}" dt="2020-03-26T15:44:19.531" v="28" actId="114"/>
          <ac:spMkLst>
            <pc:docMk/>
            <pc:sldMk cId="0" sldId="261"/>
            <ac:spMk id="7" creationId="{00000000-0000-0000-0000-000000000000}"/>
          </ac:spMkLst>
        </pc:spChg>
        <pc:spChg chg="add del">
          <ac:chgData name="Skarp Eva (Bonnierförlagen Lära)" userId="03d57af3-2860-46a4-abe4-8ba71371d297" providerId="ADAL" clId="{1A6A39DE-711C-4CBF-9857-E81D1E19C547}" dt="2020-03-26T15:44:01.493" v="24" actId="478"/>
          <ac:spMkLst>
            <pc:docMk/>
            <pc:sldMk cId="0" sldId="261"/>
            <ac:spMk id="10" creationId="{00000000-0000-0000-0000-000000000000}"/>
          </ac:spMkLst>
        </pc:spChg>
        <pc:spChg chg="del">
          <ac:chgData name="Skarp Eva (Bonnierförlagen Lära)" userId="03d57af3-2860-46a4-abe4-8ba71371d297" providerId="ADAL" clId="{1A6A39DE-711C-4CBF-9857-E81D1E19C547}" dt="2020-03-26T15:44:33.461" v="29" actId="478"/>
          <ac:spMkLst>
            <pc:docMk/>
            <pc:sldMk cId="0" sldId="261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1200" y="707174"/>
            <a:ext cx="1076960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45AD31F-5596-F248-8346-08DCD64AD1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7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FACE592-CF27-FD4C-ADF5-BF2C532B1912}"/>
              </a:ext>
            </a:extLst>
          </p:cNvPr>
          <p:cNvSpPr/>
          <p:nvPr userDrawn="1"/>
        </p:nvSpPr>
        <p:spPr>
          <a:xfrm>
            <a:off x="323850" y="304800"/>
            <a:ext cx="115443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D911D27-1AB8-334C-A51F-F607E76E0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188">
            <a:off x="10484885" y="4788767"/>
            <a:ext cx="1338347" cy="190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0BC2D90-FDEE-5B41-BD25-9598674C8E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7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000" y="596900"/>
            <a:ext cx="9017000" cy="665480"/>
          </a:xfrm>
        </p:spPr>
        <p:txBody>
          <a:bodyPr lIns="0" tIns="0" rIns="0" bIns="0"/>
          <a:lstStyle>
            <a:lvl1pPr>
              <a:defRPr sz="4200" b="0" i="0">
                <a:solidFill>
                  <a:srgbClr val="0D0D0D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7836" y="2150122"/>
            <a:ext cx="6570345" cy="584775"/>
          </a:xfrm>
        </p:spPr>
        <p:txBody>
          <a:bodyPr lIns="0" tIns="0" rIns="0" bIns="0"/>
          <a:lstStyle>
            <a:lvl1pPr>
              <a:defRPr sz="3800" b="0" i="0">
                <a:solidFill>
                  <a:srgbClr val="0D0D0D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C9F3C8A-DB87-574F-82A7-69A63ED3A6FC}"/>
              </a:ext>
            </a:extLst>
          </p:cNvPr>
          <p:cNvSpPr/>
          <p:nvPr userDrawn="1"/>
        </p:nvSpPr>
        <p:spPr>
          <a:xfrm>
            <a:off x="323850" y="304800"/>
            <a:ext cx="115443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6B3690E-6FBD-9F48-8E4F-58D535C1D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188">
            <a:off x="10484885" y="4788767"/>
            <a:ext cx="1338347" cy="190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D0D0D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000" y="596900"/>
            <a:ext cx="10236200" cy="665480"/>
          </a:xfrm>
        </p:spPr>
        <p:txBody>
          <a:bodyPr lIns="0" tIns="0" rIns="0" bIns="0"/>
          <a:lstStyle>
            <a:lvl1pPr>
              <a:defRPr sz="4200" b="0" i="0">
                <a:solidFill>
                  <a:srgbClr val="0D0D0D"/>
                </a:solidFill>
                <a:latin typeface="Georgia" panose="02040502050405020303" pitchFamily="18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9000" y="596900"/>
            <a:ext cx="6724015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1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7836" y="2150122"/>
            <a:ext cx="657034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C0799C8-DCD4-C148-BC65-C59192811B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87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E90FFA7-93FD-AB4C-A077-5768D46150CE}"/>
              </a:ext>
            </a:extLst>
          </p:cNvPr>
          <p:cNvSpPr/>
          <p:nvPr userDrawn="1"/>
        </p:nvSpPr>
        <p:spPr>
          <a:xfrm>
            <a:off x="323850" y="304800"/>
            <a:ext cx="115443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6AA387E-B78C-F744-9C36-51315DE4C8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188">
            <a:off x="10484885" y="4788767"/>
            <a:ext cx="1338347" cy="19005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Georgia" panose="02040502050405020303" pitchFamily="18" charset="0"/>
          <a:ea typeface="+mj-ea"/>
          <a:cs typeface="+mj-cs"/>
        </a:defRPr>
      </a:lvl1pPr>
    </p:titleStyle>
    <p:bodyStyle>
      <a:lvl1pPr marL="0">
        <a:defRPr>
          <a:latin typeface="Georgia" panose="02040502050405020303" pitchFamily="18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DF0FFB09-C5DF-CB43-923E-4BC355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/>
          <a:stretch/>
        </p:blipFill>
        <p:spPr>
          <a:xfrm>
            <a:off x="533400" y="533400"/>
            <a:ext cx="4860234" cy="578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pratbubbla 1">
            <a:extLst>
              <a:ext uri="{FF2B5EF4-FFF2-40B4-BE49-F238E27FC236}">
                <a16:creationId xmlns:a16="http://schemas.microsoft.com/office/drawing/2014/main" id="{B3290B70-BCBB-B843-B5C8-0D1231108392}"/>
              </a:ext>
            </a:extLst>
          </p:cNvPr>
          <p:cNvSpPr/>
          <p:nvPr/>
        </p:nvSpPr>
        <p:spPr>
          <a:xfrm>
            <a:off x="838201" y="2133600"/>
            <a:ext cx="2133600" cy="1447800"/>
          </a:xfrm>
          <a:prstGeom prst="wedgeEllipseCallout">
            <a:avLst>
              <a:gd name="adj1" fmla="val 18131"/>
              <a:gd name="adj2" fmla="val 951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4BEDF6D-97D4-4348-8FDF-4EFD909B8360}"/>
              </a:ext>
            </a:extLst>
          </p:cNvPr>
          <p:cNvSpPr txBox="1"/>
          <p:nvPr/>
        </p:nvSpPr>
        <p:spPr>
          <a:xfrm>
            <a:off x="5943600" y="1219200"/>
            <a:ext cx="54864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800" dirty="0">
                <a:latin typeface="Georgia" panose="02040502050405020303" pitchFamily="18" charset="0"/>
                <a:cs typeface="Calibri" panose="020F0502020204030204" pitchFamily="34" charset="0"/>
              </a:rPr>
              <a:t>Att </a:t>
            </a:r>
            <a:r>
              <a:rPr lang="sv-SE" sz="3800" spc="-5" dirty="0">
                <a:latin typeface="Georgia" panose="02040502050405020303" pitchFamily="18" charset="0"/>
                <a:cs typeface="Calibri" panose="020F0502020204030204" pitchFamily="34" charset="0"/>
              </a:rPr>
              <a:t>bli en läsare är en </a:t>
            </a:r>
            <a:r>
              <a:rPr lang="sv-SE" sz="3800" spc="-15" dirty="0">
                <a:latin typeface="Georgia" panose="02040502050405020303" pitchFamily="18" charset="0"/>
                <a:cs typeface="Calibri" panose="020F0502020204030204" pitchFamily="34" charset="0"/>
              </a:rPr>
              <a:t>tuff </a:t>
            </a:r>
            <a:r>
              <a:rPr lang="sv-SE" sz="3800" spc="-5" dirty="0">
                <a:latin typeface="Georgia" panose="02040502050405020303" pitchFamily="18" charset="0"/>
                <a:cs typeface="Calibri" panose="020F0502020204030204" pitchFamily="34" charset="0"/>
              </a:rPr>
              <a:t>resa på </a:t>
            </a:r>
            <a:r>
              <a:rPr lang="sv-SE" sz="3800" dirty="0">
                <a:latin typeface="Georgia" panose="02040502050405020303" pitchFamily="18" charset="0"/>
                <a:cs typeface="Calibri" panose="020F0502020204030204" pitchFamily="34" charset="0"/>
              </a:rPr>
              <a:t>ca </a:t>
            </a:r>
            <a:r>
              <a:rPr lang="sv-SE" sz="3800" spc="-5" dirty="0">
                <a:latin typeface="Georgia" panose="02040502050405020303" pitchFamily="18" charset="0"/>
                <a:cs typeface="Calibri" panose="020F0502020204030204" pitchFamily="34" charset="0"/>
              </a:rPr>
              <a:t>5000</a:t>
            </a:r>
            <a:r>
              <a:rPr lang="sv-SE" sz="3800" spc="-45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sv-SE" sz="3800" dirty="0">
                <a:latin typeface="Georgia" panose="02040502050405020303" pitchFamily="18" charset="0"/>
                <a:cs typeface="Calibri" panose="020F0502020204030204" pitchFamily="34" charset="0"/>
              </a:rPr>
              <a:t>timmar</a:t>
            </a:r>
            <a:endParaRPr sz="38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7E1DD11-FE6A-7C4E-9827-369EA17212A5}"/>
              </a:ext>
            </a:extLst>
          </p:cNvPr>
          <p:cNvSpPr txBox="1"/>
          <p:nvPr/>
        </p:nvSpPr>
        <p:spPr>
          <a:xfrm>
            <a:off x="5943600" y="2824671"/>
            <a:ext cx="5943600" cy="273792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4325" marR="5080" indent="-301625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Träning (tid att läsa)</a:t>
            </a:r>
          </a:p>
          <a:p>
            <a:pPr marL="314325" marR="5080" indent="-301625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5" dirty="0" err="1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Pepp</a:t>
            </a: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och stöd </a:t>
            </a:r>
            <a:b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</a:b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(flera läscoacher)</a:t>
            </a:r>
          </a:p>
          <a:p>
            <a:pPr marL="314325" marR="5080" indent="-301625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5" dirty="0" err="1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Grit</a:t>
            </a: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(viljan och </a:t>
            </a:r>
            <a:b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</a:b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ork att lyckas)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1A21C55-17F0-164C-972F-C3D73EB40C8F}"/>
              </a:ext>
            </a:extLst>
          </p:cNvPr>
          <p:cNvSpPr/>
          <p:nvPr/>
        </p:nvSpPr>
        <p:spPr>
          <a:xfrm>
            <a:off x="838200" y="2286000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50"/>
              </a:spcBef>
            </a:pPr>
            <a: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Utmaningen </a:t>
            </a:r>
            <a:b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</a:br>
            <a: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kan liknas med </a:t>
            </a:r>
            <a:b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</a:br>
            <a: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att klättra upp för </a:t>
            </a:r>
            <a:b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</a:br>
            <a:r>
              <a:rPr lang="sv-SE" sz="1600" spc="-5" dirty="0" err="1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Mount</a:t>
            </a:r>
            <a:r>
              <a:rPr lang="sv-SE" sz="1600" spc="-5" dirty="0">
                <a:solidFill>
                  <a:srgbClr val="0D0D0D"/>
                </a:solidFill>
                <a:latin typeface="Arial" panose="020B0604020202020204" pitchFamily="34" charset="0"/>
                <a:ea typeface="Ayuthaya" pitchFamily="2" charset="-34"/>
                <a:cs typeface="Arial" panose="020B0604020202020204" pitchFamily="34" charset="0"/>
              </a:rPr>
              <a:t> Everest.</a:t>
            </a:r>
          </a:p>
        </p:txBody>
      </p:sp>
    </p:spTree>
    <p:extLst>
      <p:ext uri="{BB962C8B-B14F-4D97-AF65-F5344CB8AC3E}">
        <p14:creationId xmlns:p14="http://schemas.microsoft.com/office/powerpoint/2010/main" val="3964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779551" y="5158220"/>
            <a:ext cx="2088247" cy="169977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52DC8F2-894A-8D42-B638-3D47844EAC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533400"/>
            <a:ext cx="4876800" cy="578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1BD92C-ABA6-6F4F-AEA0-48124DBE0309}"/>
              </a:ext>
            </a:extLst>
          </p:cNvPr>
          <p:cNvSpPr txBox="1"/>
          <p:nvPr/>
        </p:nvSpPr>
        <p:spPr>
          <a:xfrm>
            <a:off x="5943600" y="1220400"/>
            <a:ext cx="5486400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v-SE"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Framme </a:t>
            </a:r>
            <a:r>
              <a:rPr lang="sv-SE" sz="38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öppnas dörren </a:t>
            </a:r>
            <a:r>
              <a:rPr lang="sv-SE"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till </a:t>
            </a:r>
            <a:r>
              <a:rPr lang="sv-SE" sz="38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både </a:t>
            </a:r>
            <a:r>
              <a:rPr lang="sv-SE"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fantastiska världar </a:t>
            </a:r>
            <a:r>
              <a:rPr lang="sv-SE" sz="38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och </a:t>
            </a:r>
            <a:r>
              <a:rPr lang="sv-SE"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framtiden</a:t>
            </a:r>
            <a:endParaRPr lang="sv-SE" sz="3800" dirty="0">
              <a:latin typeface="Georgia" panose="02040502050405020303" pitchFamily="18" charset="0"/>
              <a:cs typeface="Arial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4AAB87D-3523-3D46-97A6-058F8DCA1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941983"/>
            <a:ext cx="2743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3600" y="1371600"/>
            <a:ext cx="54864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Tre </a:t>
            </a:r>
            <a:r>
              <a:rPr sz="38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ledord </a:t>
            </a:r>
            <a:r>
              <a:rPr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till föräldrar som får </a:t>
            </a:r>
            <a:r>
              <a:rPr sz="38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barn att läsa</a:t>
            </a:r>
            <a:r>
              <a:rPr sz="3800" spc="-3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sz="3800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…</a:t>
            </a:r>
            <a:endParaRPr sz="38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3600" y="2895600"/>
            <a:ext cx="3594100" cy="189891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36600"/>
              </a:lnSpc>
              <a:spcBef>
                <a:spcPts val="150"/>
              </a:spcBef>
            </a:pP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1. </a:t>
            </a:r>
            <a:r>
              <a:rPr sz="3000" spc="-5" dirty="0" err="1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Uppmuntra</a:t>
            </a:r>
            <a:r>
              <a:rPr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 </a:t>
            </a:r>
            <a:endParaRPr lang="sv-SE" sz="3000" spc="-5" dirty="0">
              <a:solidFill>
                <a:srgbClr val="0D0D0D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lnSpc>
                <a:spcPct val="136600"/>
              </a:lnSpc>
              <a:spcBef>
                <a:spcPts val="150"/>
              </a:spcBef>
            </a:pP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2. </a:t>
            </a:r>
            <a:r>
              <a:rPr sz="3000" spc="-5" dirty="0" err="1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Utmana</a:t>
            </a:r>
            <a:r>
              <a:rPr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</a:t>
            </a:r>
            <a:endParaRPr lang="sv-SE" sz="3000" spc="-5" dirty="0">
              <a:solidFill>
                <a:srgbClr val="0D0D0D"/>
              </a:solidFill>
              <a:latin typeface="Georgia" panose="02040502050405020303" pitchFamily="18" charset="0"/>
              <a:cs typeface="Arial"/>
            </a:endParaRPr>
          </a:p>
          <a:p>
            <a:pPr marL="12700" marR="5080">
              <a:lnSpc>
                <a:spcPct val="136600"/>
              </a:lnSpc>
              <a:spcBef>
                <a:spcPts val="150"/>
              </a:spcBef>
            </a:pPr>
            <a:r>
              <a:rPr lang="sv-SE" sz="3000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3. </a:t>
            </a:r>
            <a:r>
              <a:rPr sz="3000" spc="-5" dirty="0" err="1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Utforska</a:t>
            </a:r>
            <a:endParaRPr sz="3000" dirty="0">
              <a:latin typeface="Georgia" panose="02040502050405020303" pitchFamily="18" charset="0"/>
              <a:cs typeface="Arial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8E1544-952E-304F-832F-6D0EF5F9C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613229" y="547914"/>
            <a:ext cx="4858658" cy="578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323B910-B1DE-4B44-881C-DC36179F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533400"/>
            <a:ext cx="4886618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DBEA1CE-B0AC-BD41-B384-98D61DEE1B38}"/>
              </a:ext>
            </a:extLst>
          </p:cNvPr>
          <p:cNvSpPr txBox="1"/>
          <p:nvPr/>
        </p:nvSpPr>
        <p:spPr>
          <a:xfrm>
            <a:off x="5943600" y="1981200"/>
            <a:ext cx="5486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800" u="sng" spc="-45" dirty="0">
                <a:solidFill>
                  <a:srgbClr val="9879B5"/>
                </a:solidFill>
                <a:latin typeface="Georgia" panose="02040502050405020303" pitchFamily="18" charset="0"/>
                <a:cs typeface="Arial"/>
              </a:rPr>
              <a:t>UPPMUNTRA</a:t>
            </a:r>
            <a:endParaRPr sz="3800" u="sng" dirty="0">
              <a:solidFill>
                <a:srgbClr val="9879B5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4162927D-1DB6-324F-844A-3A5DC5DDC850}"/>
              </a:ext>
            </a:extLst>
          </p:cNvPr>
          <p:cNvSpPr txBox="1"/>
          <p:nvPr/>
        </p:nvSpPr>
        <p:spPr>
          <a:xfrm>
            <a:off x="5943600" y="2895600"/>
            <a:ext cx="4953000" cy="16889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lang="sv-SE" sz="3000" dirty="0">
                <a:latin typeface="Georgia" panose="02040502050405020303" pitchFamily="18" charset="0"/>
                <a:cs typeface="Arial"/>
              </a:rPr>
              <a:t>Samtala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om det ni</a:t>
            </a:r>
            <a:r>
              <a:rPr lang="sv-SE" sz="3000" spc="-35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läser.</a:t>
            </a:r>
            <a:endParaRPr lang="sv-SE" sz="3000" dirty="0">
              <a:latin typeface="Georgia" panose="02040502050405020303" pitchFamily="18" charset="0"/>
              <a:cs typeface="Arial"/>
            </a:endParaRPr>
          </a:p>
          <a:p>
            <a:pPr marL="12700" marR="5080">
              <a:lnSpc>
                <a:spcPct val="101600"/>
              </a:lnSpc>
              <a:spcBef>
                <a:spcPts val="2290"/>
              </a:spcBef>
            </a:pPr>
            <a:r>
              <a:rPr lang="sv-SE" sz="3000" dirty="0">
                <a:latin typeface="Georgia" panose="02040502050405020303" pitchFamily="18" charset="0"/>
                <a:cs typeface="Arial"/>
              </a:rPr>
              <a:t>Skapa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gemensamma</a:t>
            </a:r>
            <a:r>
              <a:rPr lang="sv-SE" sz="3000" spc="-100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rutiner </a:t>
            </a:r>
            <a:br>
              <a:rPr lang="sv-SE" sz="3000" spc="-5" dirty="0">
                <a:latin typeface="Georgia" panose="02040502050405020303" pitchFamily="18" charset="0"/>
                <a:cs typeface="Arial"/>
              </a:rPr>
            </a:br>
            <a:r>
              <a:rPr lang="sv-SE" sz="3000" spc="-5" dirty="0">
                <a:latin typeface="Georgia" panose="02040502050405020303" pitchFamily="18" charset="0"/>
                <a:cs typeface="Arial"/>
              </a:rPr>
              <a:t>2–3 gånger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i</a:t>
            </a:r>
            <a:r>
              <a:rPr lang="sv-SE" sz="3000" spc="-20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veckan.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323B910-B1DE-4B44-881C-DC36179F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533400"/>
            <a:ext cx="4886618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CDBEA1CE-B0AC-BD41-B384-98D61DEE1B38}"/>
              </a:ext>
            </a:extLst>
          </p:cNvPr>
          <p:cNvSpPr txBox="1"/>
          <p:nvPr/>
        </p:nvSpPr>
        <p:spPr>
          <a:xfrm>
            <a:off x="5943600" y="1981200"/>
            <a:ext cx="5486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800" u="sng" spc="-45" dirty="0">
                <a:solidFill>
                  <a:srgbClr val="9879B5"/>
                </a:solidFill>
                <a:latin typeface="Georgia" panose="02040502050405020303" pitchFamily="18" charset="0"/>
                <a:cs typeface="Arial"/>
              </a:rPr>
              <a:t>UTMANA</a:t>
            </a:r>
            <a:endParaRPr sz="3800" u="sng" dirty="0">
              <a:solidFill>
                <a:srgbClr val="9879B5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4162927D-1DB6-324F-844A-3A5DC5DDC850}"/>
              </a:ext>
            </a:extLst>
          </p:cNvPr>
          <p:cNvSpPr txBox="1"/>
          <p:nvPr/>
        </p:nvSpPr>
        <p:spPr>
          <a:xfrm>
            <a:off x="5943600" y="2895600"/>
            <a:ext cx="5638800" cy="216084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0"/>
              </a:spcBef>
            </a:pPr>
            <a:r>
              <a:rPr lang="sv-SE" sz="3000" dirty="0">
                <a:latin typeface="Georgia" panose="02040502050405020303" pitchFamily="18" charset="0"/>
                <a:cs typeface="Arial"/>
              </a:rPr>
              <a:t>Sätt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upp</a:t>
            </a:r>
            <a:r>
              <a:rPr lang="sv-SE" sz="3000" spc="-20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mål.</a:t>
            </a:r>
          </a:p>
          <a:p>
            <a:pPr marL="12700">
              <a:lnSpc>
                <a:spcPct val="100000"/>
              </a:lnSpc>
              <a:spcBef>
                <a:spcPts val="2440"/>
              </a:spcBef>
            </a:pPr>
            <a:r>
              <a:rPr lang="sv-SE" sz="3000" dirty="0">
                <a:latin typeface="Georgia" panose="02040502050405020303" pitchFamily="18" charset="0"/>
                <a:cs typeface="Arial"/>
              </a:rPr>
              <a:t>Belöna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god</a:t>
            </a:r>
            <a:r>
              <a:rPr lang="sv-SE" sz="3000" spc="-20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prestation.</a:t>
            </a:r>
            <a:endParaRPr lang="sv-SE" sz="3000" dirty="0">
              <a:latin typeface="Georgia" panose="02040502050405020303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lang="sv-SE" sz="2000" i="1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(Glöm inte </a:t>
            </a:r>
            <a:r>
              <a:rPr lang="sv-SE" sz="2000" i="1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små </a:t>
            </a:r>
            <a:r>
              <a:rPr lang="sv-SE" sz="2000" i="1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delbelöningar </a:t>
            </a:r>
            <a:br>
              <a:rPr lang="sv-SE" sz="2000" i="1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</a:br>
            <a:r>
              <a:rPr lang="sv-SE" sz="2000" i="1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under </a:t>
            </a:r>
            <a:r>
              <a:rPr lang="sv-SE" sz="2000" i="1" spc="-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resans</a:t>
            </a:r>
            <a:r>
              <a:rPr lang="sv-SE" sz="2000" i="1" spc="-105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sv-SE" sz="2000" i="1" dirty="0">
                <a:solidFill>
                  <a:srgbClr val="0D0D0D"/>
                </a:solidFill>
                <a:latin typeface="Georgia" panose="02040502050405020303" pitchFamily="18" charset="0"/>
                <a:cs typeface="Arial"/>
              </a:rPr>
              <a:t>gång!)</a:t>
            </a:r>
            <a:endParaRPr lang="sv-SE" sz="2000" i="1" dirty="0">
              <a:latin typeface="Georgia" panose="02040502050405020303" pitchFamily="18" charset="0"/>
              <a:cs typeface="Arial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923754-A314-5543-AC56-F311BF4C4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657" y="493486"/>
            <a:ext cx="4902200" cy="5834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859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19F2DD7F-9F0C-3642-B5F3-9216E05C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" y="533400"/>
            <a:ext cx="4848979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C9A3E7DD-B68A-184E-8E64-628ECDF13D32}"/>
              </a:ext>
            </a:extLst>
          </p:cNvPr>
          <p:cNvSpPr txBox="1"/>
          <p:nvPr/>
        </p:nvSpPr>
        <p:spPr>
          <a:xfrm>
            <a:off x="5943600" y="1981200"/>
            <a:ext cx="5486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800" u="sng" spc="-45" dirty="0">
                <a:solidFill>
                  <a:srgbClr val="9879B5"/>
                </a:solidFill>
                <a:latin typeface="Georgia" panose="02040502050405020303" pitchFamily="18" charset="0"/>
                <a:cs typeface="Arial"/>
              </a:rPr>
              <a:t>UTFORSKA</a:t>
            </a:r>
            <a:endParaRPr sz="3800" u="sng" dirty="0">
              <a:solidFill>
                <a:srgbClr val="9879B5"/>
              </a:solidFill>
              <a:latin typeface="Georgia" panose="02040502050405020303" pitchFamily="18" charset="0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0245AE2A-F17C-9343-B972-47FA0CF4EA21}"/>
              </a:ext>
            </a:extLst>
          </p:cNvPr>
          <p:cNvSpPr txBox="1"/>
          <p:nvPr/>
        </p:nvSpPr>
        <p:spPr>
          <a:xfrm>
            <a:off x="5943600" y="2895600"/>
            <a:ext cx="5638800" cy="16889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lang="sv-SE" sz="3000" spc="-5" dirty="0">
                <a:latin typeface="Georgia" panose="02040502050405020303" pitchFamily="18" charset="0"/>
                <a:cs typeface="Arial"/>
              </a:rPr>
              <a:t>Hitta bra böcker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till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ditt</a:t>
            </a:r>
            <a:r>
              <a:rPr lang="sv-SE" sz="3000" spc="-75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barn.</a:t>
            </a:r>
            <a:endParaRPr lang="sv-SE" sz="3000" dirty="0">
              <a:latin typeface="Georgia" panose="02040502050405020303" pitchFamily="18" charset="0"/>
              <a:cs typeface="Arial"/>
            </a:endParaRPr>
          </a:p>
          <a:p>
            <a:pPr marL="12700" marR="5080">
              <a:lnSpc>
                <a:spcPct val="101600"/>
              </a:lnSpc>
              <a:spcBef>
                <a:spcPts val="2290"/>
              </a:spcBef>
            </a:pPr>
            <a:r>
              <a:rPr lang="sv-SE" sz="3000" spc="-25" dirty="0">
                <a:latin typeface="Georgia" panose="02040502050405020303" pitchFamily="18" charset="0"/>
                <a:cs typeface="Arial"/>
              </a:rPr>
              <a:t>Lyssna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på böcker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som </a:t>
            </a:r>
            <a:br>
              <a:rPr lang="sv-SE" sz="3000" dirty="0">
                <a:latin typeface="Georgia" panose="02040502050405020303" pitchFamily="18" charset="0"/>
                <a:cs typeface="Arial"/>
              </a:rPr>
            </a:br>
            <a:r>
              <a:rPr lang="sv-SE" sz="3000" spc="-5" dirty="0">
                <a:latin typeface="Georgia" panose="02040502050405020303" pitchFamily="18" charset="0"/>
                <a:cs typeface="Arial"/>
              </a:rPr>
              <a:t>är</a:t>
            </a:r>
            <a:r>
              <a:rPr lang="sv-SE" sz="3000" spc="-55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dirty="0">
                <a:latin typeface="Georgia" panose="02040502050405020303" pitchFamily="18" charset="0"/>
                <a:cs typeface="Arial"/>
              </a:rPr>
              <a:t>för  svåra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att</a:t>
            </a:r>
            <a:r>
              <a:rPr lang="sv-SE" sz="3000" spc="-15" dirty="0">
                <a:latin typeface="Georgia" panose="02040502050405020303" pitchFamily="18" charset="0"/>
                <a:cs typeface="Arial"/>
              </a:rPr>
              <a:t> </a:t>
            </a:r>
            <a:r>
              <a:rPr lang="sv-SE" sz="3000" spc="-5" dirty="0">
                <a:latin typeface="Georgia" panose="02040502050405020303" pitchFamily="18" charset="0"/>
                <a:cs typeface="Arial"/>
              </a:rPr>
              <a:t>läsa.</a:t>
            </a:r>
            <a:endParaRPr lang="sv-SE" sz="3000" dirty="0">
              <a:latin typeface="Georgia" panose="02040502050405020303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8E7D4654-A2AA-0F4B-8F55-E9A790CF5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609600" y="533400"/>
            <a:ext cx="4855029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F695703D-4EA9-C04B-B22A-26BA25DC4D92}"/>
              </a:ext>
            </a:extLst>
          </p:cNvPr>
          <p:cNvSpPr txBox="1"/>
          <p:nvPr/>
        </p:nvSpPr>
        <p:spPr>
          <a:xfrm>
            <a:off x="5943600" y="1371600"/>
            <a:ext cx="61722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3800" spc="-5" dirty="0">
                <a:latin typeface="Georgia" panose="02040502050405020303" pitchFamily="18" charset="0"/>
              </a:rPr>
              <a:t>Hur </a:t>
            </a:r>
            <a:r>
              <a:rPr lang="sv-SE" sz="3800" dirty="0">
                <a:latin typeface="Georgia" panose="02040502050405020303" pitchFamily="18" charset="0"/>
              </a:rPr>
              <a:t>får </a:t>
            </a:r>
            <a:r>
              <a:rPr lang="sv-SE" sz="3800" spc="-5" dirty="0">
                <a:latin typeface="Georgia" panose="02040502050405020303" pitchFamily="18" charset="0"/>
              </a:rPr>
              <a:t>du ditt </a:t>
            </a:r>
            <a:br>
              <a:rPr lang="sv-SE" sz="3800" spc="-5" dirty="0">
                <a:latin typeface="Georgia" panose="02040502050405020303" pitchFamily="18" charset="0"/>
              </a:rPr>
            </a:br>
            <a:r>
              <a:rPr lang="sv-SE" sz="3800" spc="-5" dirty="0">
                <a:latin typeface="Georgia" panose="02040502050405020303" pitchFamily="18" charset="0"/>
              </a:rPr>
              <a:t>barn att</a:t>
            </a:r>
            <a:r>
              <a:rPr lang="sv-SE" sz="3800" spc="-95" dirty="0">
                <a:latin typeface="Georgia" panose="02040502050405020303" pitchFamily="18" charset="0"/>
              </a:rPr>
              <a:t> </a:t>
            </a:r>
            <a:r>
              <a:rPr lang="sv-SE" sz="3800" spc="-5" dirty="0">
                <a:latin typeface="Georgia" panose="02040502050405020303" pitchFamily="18" charset="0"/>
              </a:rPr>
              <a:t>läsa?</a:t>
            </a:r>
            <a:endParaRPr sz="3800" dirty="0">
              <a:latin typeface="Georgia" panose="02040502050405020303" pitchFamily="18" charset="0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6E60DCE-B3C0-ED42-B3B5-DEF367617556}"/>
              </a:ext>
            </a:extLst>
          </p:cNvPr>
          <p:cNvSpPr txBox="1"/>
          <p:nvPr/>
        </p:nvSpPr>
        <p:spPr>
          <a:xfrm>
            <a:off x="5943600" y="2819400"/>
            <a:ext cx="6096000" cy="294311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68288" marR="1487170" indent="-268288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95" dirty="0">
                <a:latin typeface="Georgia" panose="02040502050405020303" pitchFamily="18" charset="0"/>
              </a:rPr>
              <a:t>Var </a:t>
            </a:r>
            <a:r>
              <a:rPr lang="sv-SE" sz="3000" spc="-5" dirty="0">
                <a:latin typeface="Georgia" panose="02040502050405020303" pitchFamily="18" charset="0"/>
              </a:rPr>
              <a:t>en läsande </a:t>
            </a:r>
            <a:r>
              <a:rPr lang="sv-SE" sz="3000" dirty="0">
                <a:latin typeface="Georgia" panose="02040502050405020303" pitchFamily="18" charset="0"/>
              </a:rPr>
              <a:t>förebild.  </a:t>
            </a:r>
          </a:p>
          <a:p>
            <a:pPr marL="268288" marR="1487170" indent="-268288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5" dirty="0">
                <a:latin typeface="Georgia" panose="02040502050405020303" pitchFamily="18" charset="0"/>
              </a:rPr>
              <a:t>Läs </a:t>
            </a:r>
            <a:r>
              <a:rPr lang="sv-SE" sz="3000" dirty="0">
                <a:latin typeface="Georgia" panose="02040502050405020303" pitchFamily="18" charset="0"/>
              </a:rPr>
              <a:t>för </a:t>
            </a:r>
            <a:r>
              <a:rPr lang="sv-SE" sz="3000" spc="-5" dirty="0">
                <a:latin typeface="Georgia" panose="02040502050405020303" pitchFamily="18" charset="0"/>
              </a:rPr>
              <a:t>ditt</a:t>
            </a:r>
            <a:r>
              <a:rPr lang="sv-SE" sz="3000" spc="-25" dirty="0">
                <a:latin typeface="Georgia" panose="02040502050405020303" pitchFamily="18" charset="0"/>
              </a:rPr>
              <a:t> </a:t>
            </a:r>
            <a:r>
              <a:rPr lang="sv-SE" sz="3000" spc="-5" dirty="0">
                <a:latin typeface="Georgia" panose="02040502050405020303" pitchFamily="18" charset="0"/>
              </a:rPr>
              <a:t>barn.</a:t>
            </a:r>
          </a:p>
          <a:p>
            <a:pPr marL="268288" marR="5080" indent="-268288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dirty="0">
                <a:latin typeface="Georgia" panose="02040502050405020303" pitchFamily="18" charset="0"/>
              </a:rPr>
              <a:t>Prata </a:t>
            </a:r>
            <a:r>
              <a:rPr lang="sv-SE" sz="3000" spc="-5" dirty="0">
                <a:latin typeface="Georgia" panose="02040502050405020303" pitchFamily="18" charset="0"/>
              </a:rPr>
              <a:t>om det ni läser.  </a:t>
            </a:r>
          </a:p>
          <a:p>
            <a:pPr marL="268288" marR="5080" indent="-268288">
              <a:spcBef>
                <a:spcPts val="1600"/>
              </a:spcBef>
              <a:buClr>
                <a:srgbClr val="9879B5"/>
              </a:buClr>
              <a:buFont typeface="Arial" panose="020B0604020202020204" pitchFamily="34" charset="0"/>
              <a:buChar char="•"/>
            </a:pPr>
            <a:r>
              <a:rPr lang="sv-SE" sz="3000" spc="-5" dirty="0">
                <a:latin typeface="Georgia" panose="02040502050405020303" pitchFamily="18" charset="0"/>
              </a:rPr>
              <a:t>Uppmuntra, utmana</a:t>
            </a:r>
            <a:r>
              <a:rPr lang="sv-SE" sz="3000" spc="-65" dirty="0">
                <a:latin typeface="Georgia" panose="02040502050405020303" pitchFamily="18" charset="0"/>
              </a:rPr>
              <a:t>, </a:t>
            </a:r>
            <a:br>
              <a:rPr lang="sv-SE" sz="3000" spc="-65" dirty="0">
                <a:latin typeface="Georgia" panose="02040502050405020303" pitchFamily="18" charset="0"/>
              </a:rPr>
            </a:br>
            <a:r>
              <a:rPr lang="sv-SE" sz="3000" spc="-65" dirty="0">
                <a:latin typeface="Georgia" panose="02040502050405020303" pitchFamily="18" charset="0"/>
              </a:rPr>
              <a:t>och u</a:t>
            </a:r>
            <a:r>
              <a:rPr lang="sv-SE" sz="3000" spc="-5" dirty="0">
                <a:latin typeface="Georgia" panose="02040502050405020303" pitchFamily="18" charset="0"/>
              </a:rPr>
              <a:t>tforska!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164</Words>
  <Application>Microsoft Macintosh PowerPoint</Application>
  <PresentationFormat>Bredbild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föräldrar - läscoach kort</dc:title>
  <cp:lastModifiedBy>Jenny Li Hernandez Skogvoll</cp:lastModifiedBy>
  <cp:revision>14</cp:revision>
  <dcterms:created xsi:type="dcterms:W3CDTF">2020-03-26T15:40:49Z</dcterms:created>
  <dcterms:modified xsi:type="dcterms:W3CDTF">2020-03-31T07:32:37Z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Creator">
    <vt:lpwstr>Keynote</vt:lpwstr>
  </property>
  <property fmtid="{D5CDD505-2E9C-101B-9397-08002B2CF9AE}" pid="4" name="LastSaved">
    <vt:filetime>2020-03-26T00:00:00Z</vt:filetime>
  </property>
</Properties>
</file>